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1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437" r:id="rId3"/>
    <p:sldId id="447" r:id="rId4"/>
    <p:sldId id="448" r:id="rId5"/>
    <p:sldId id="264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E1B10B-2A76-4F2E-A58F-2798BD9F8142}">
          <p14:sldIdLst>
            <p14:sldId id="256"/>
            <p14:sldId id="437"/>
            <p14:sldId id="447"/>
            <p14:sldId id="448"/>
          </p14:sldIdLst>
        </p14:section>
        <p14:section name="Untitled Section" id="{034719E0-9609-4B12-8514-095441BDE95D}">
          <p14:sldIdLst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67318" autoAdjust="0"/>
  </p:normalViewPr>
  <p:slideViewPr>
    <p:cSldViewPr>
      <p:cViewPr varScale="1">
        <p:scale>
          <a:sx n="74" d="100"/>
          <a:sy n="74" d="100"/>
        </p:scale>
        <p:origin x="126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316B5C-3393-49F2-A4E4-5BCDB1D1665D}" type="datetimeFigureOut">
              <a:rPr lang="en-US" smtClean="0"/>
              <a:t>01-Oct-23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685C1-2FA6-4576-86BB-7D54E372D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9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685C1-2FA6-4576-86BB-7D54E372D01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50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6246B-8D68-4203-9564-CACB3B86F80F}" type="datetime1">
              <a:rPr lang="en-US" smtClean="0"/>
              <a:t>01-Oct-23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579F9-5EEE-4B58-B566-DF0E9F5BBF08}" type="datetime1">
              <a:rPr lang="en-US" smtClean="0"/>
              <a:t>01-Oct-23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4EB6C-3F42-4923-8DBE-46FCDB15FDD0}" type="datetime1">
              <a:rPr lang="en-US" smtClean="0"/>
              <a:t>01-Oct-23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E39C-9FDF-48B0-A839-CEA2A9916E70}" type="datetime1">
              <a:rPr lang="en-US" smtClean="0"/>
              <a:t>01-Oct-23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98255-1086-42E1-B8C2-E12713EB435A}" type="datetime1">
              <a:rPr lang="en-US" smtClean="0"/>
              <a:t>01-Oct-23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E2EB7-FADA-460E-A7E7-D086FAFBC63B}" type="datetime1">
              <a:rPr lang="en-US" smtClean="0"/>
              <a:t>01-Oct-23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C8D85-32B6-41AC-B4D8-74243A640E3D}" type="datetime1">
              <a:rPr lang="en-US" smtClean="0"/>
              <a:t>01-Oct-23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91E4-5C8A-4254-BDFB-E08904317180}" type="datetime1">
              <a:rPr lang="en-US" smtClean="0"/>
              <a:t>01-Oct-23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4F03D-5B5C-4B35-9FA6-018A959079B3}" type="datetime1">
              <a:rPr lang="en-US" smtClean="0"/>
              <a:t>01-Oct-23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4446C-78A1-4EB2-8D88-CDA95B91E019}" type="datetime1">
              <a:rPr lang="en-US" smtClean="0"/>
              <a:t>01-Oct-23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3D0C-B8DE-4D73-BE3C-95E3A4A17A8F}" type="datetime1">
              <a:rPr lang="en-US" smtClean="0"/>
              <a:t>01-Oct-23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B9B75-D8FD-4ACD-B0DD-9FE4A3F878D0}" type="datetime1">
              <a:rPr lang="en-US" smtClean="0"/>
              <a:t>01-Oct-23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1.wav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5714999"/>
          </a:xfrm>
        </p:spPr>
        <p:txBody>
          <a:bodyPr/>
          <a:lstStyle/>
          <a:p>
            <a:r>
              <a:rPr lang="en-US" b="1" dirty="0" smtClean="0"/>
              <a:t>DR SNSRCAS, CBE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/>
              <a:t>Human Centered Design Thinking </a:t>
            </a:r>
            <a:r>
              <a:rPr lang="en-US" b="1" dirty="0" smtClean="0"/>
              <a:t>Fundamentals</a:t>
            </a:r>
            <a:br>
              <a:rPr lang="en-US" b="1" dirty="0" smtClean="0"/>
            </a:br>
            <a:r>
              <a:rPr lang="en-US" b="1" dirty="0" smtClean="0"/>
              <a:t>21PCA204</a:t>
            </a:r>
            <a:r>
              <a:rPr lang="en-US" b="1" dirty="0" smtClean="0">
                <a:solidFill>
                  <a:srgbClr val="00B050"/>
                </a:solidFill>
              </a:rPr>
              <a:t/>
            </a:r>
            <a:br>
              <a:rPr lang="en-US" b="1" dirty="0" smtClean="0">
                <a:solidFill>
                  <a:srgbClr val="00B05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I MCA  ODD SEM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UNIT 1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dirty="0"/>
              <a:t>The Kickoff Meeting-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3" name="Google Shape;1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200" y="431118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Dr.SNS Rajalakshmi College of Arts and Scienc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653" y="30404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F00B3-77C8-4ADC-8A81-51596630359A}" type="datetime1">
              <a:rPr lang="en-US" smtClean="0"/>
              <a:t>01-Oct-23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7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8507">
        <p:split orient="vert"/>
      </p:transition>
    </mc:Choice>
    <mc:Fallback xmlns="">
      <p:transition spd="slow" advTm="1850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dirty="0"/>
              <a:t>The Kickoff Meeting-</a:t>
            </a:r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279" y="183524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kickoff meeting covers the high-level outline of the product purpose, who is</a:t>
            </a:r>
          </a:p>
          <a:p>
            <a:r>
              <a:rPr lang="en-US" dirty="0"/>
              <a:t>involved in designing and developing a product, how they’ll work together and stay</a:t>
            </a:r>
          </a:p>
          <a:p>
            <a:r>
              <a:rPr lang="en-US" dirty="0"/>
              <a:t>up-to-date on the progress, and what the intended results or success metrics are.</a:t>
            </a:r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01-Oct-23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8450" y="2300287"/>
            <a:ext cx="3467100" cy="286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592078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dirty="0"/>
              <a:t>The Kickoff Meeting-</a:t>
            </a:r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279" y="183524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process is becoming shorter and shorter as teams become more nimble and</a:t>
            </a:r>
          </a:p>
          <a:p>
            <a:r>
              <a:rPr lang="en-US" dirty="0"/>
              <a:t>projects more lean, and the documentation can be presented in a </a:t>
            </a:r>
            <a:r>
              <a:rPr lang="en-US" dirty="0" err="1"/>
              <a:t>Powerpoint</a:t>
            </a:r>
            <a:r>
              <a:rPr lang="en-US" dirty="0"/>
              <a:t>,</a:t>
            </a:r>
          </a:p>
          <a:p>
            <a:r>
              <a:rPr lang="en-US" dirty="0"/>
              <a:t>document, wiki, or project management software. We’ll cover how to prepare and</a:t>
            </a:r>
          </a:p>
          <a:p>
            <a:r>
              <a:rPr lang="en-US" dirty="0"/>
              <a:t>conduct a kickoff as well as some overall guiding principles</a:t>
            </a:r>
            <a:r>
              <a:rPr lang="en-US" dirty="0" smtClean="0"/>
              <a:t>.</a:t>
            </a:r>
          </a:p>
          <a:p>
            <a:r>
              <a:rPr lang="en-US" b="1" dirty="0"/>
              <a:t>1. PREPARING FOR THE KICKOFF</a:t>
            </a:r>
          </a:p>
          <a:p>
            <a:r>
              <a:rPr lang="en-US" dirty="0"/>
              <a:t>The project kickoff is the equivalent of a grand opening, bringing all the key</a:t>
            </a:r>
          </a:p>
          <a:p>
            <a:r>
              <a:rPr lang="en-US" dirty="0"/>
              <a:t>players together in one moment to share information and a common purpose. You</a:t>
            </a:r>
          </a:p>
          <a:p>
            <a:r>
              <a:rPr lang="en-US" dirty="0"/>
              <a:t>should take advantage of this one-time chance to energize the group, set proper</a:t>
            </a:r>
          </a:p>
          <a:p>
            <a:r>
              <a:rPr lang="en-US" dirty="0"/>
              <a:t>expectations, and set guidelines to complete the project on time and within budget.</a:t>
            </a:r>
          </a:p>
          <a:p>
            <a:r>
              <a:rPr lang="en-US" dirty="0"/>
              <a:t>Mike </a:t>
            </a:r>
            <a:r>
              <a:rPr lang="en-US" dirty="0" err="1"/>
              <a:t>Sisco</a:t>
            </a:r>
            <a:r>
              <a:rPr lang="en-US" dirty="0"/>
              <a:t>, CEO of MDE Enterprises, provides a comprehensive plan for kickoff</a:t>
            </a:r>
          </a:p>
          <a:p>
            <a:r>
              <a:rPr lang="en-US" dirty="0"/>
              <a:t>success. By taking the right steps to prepare, he ran a successful kickoff even</a:t>
            </a:r>
          </a:p>
          <a:p>
            <a:r>
              <a:rPr lang="en-US" dirty="0"/>
              <a:t>though attendees included 12 team members from four company departments in</a:t>
            </a:r>
          </a:p>
          <a:p>
            <a:r>
              <a:rPr lang="en-US" dirty="0"/>
              <a:t>seven separate physical locations. He recommends including these steps in your</a:t>
            </a:r>
          </a:p>
          <a:p>
            <a:r>
              <a:rPr lang="en-US" dirty="0"/>
              <a:t>preparation:</a:t>
            </a:r>
          </a:p>
          <a:p>
            <a:r>
              <a:rPr lang="en-US" dirty="0"/>
              <a:t>• Develop the project goals and deliverables — Defining these elements will</a:t>
            </a:r>
          </a:p>
          <a:p>
            <a:r>
              <a:rPr lang="en-US" dirty="0"/>
              <a:t>help you decide resourcing and planning for the product. Why do stakeholders</a:t>
            </a:r>
          </a:p>
          <a:p>
            <a:r>
              <a:rPr lang="en-US" dirty="0"/>
              <a:t>care, and why are you building this product at this particular time?</a:t>
            </a:r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01-Oct-23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59171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dirty="0"/>
              <a:t>The Kickoff Meeting-</a:t>
            </a:r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279" y="183524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• Identify team members and responsibilities — Resources vary depending on</a:t>
            </a:r>
          </a:p>
          <a:p>
            <a:r>
              <a:rPr lang="en-US" dirty="0"/>
              <a:t>the product’s size and complexity. Make sure you consider what’s needed from</a:t>
            </a:r>
          </a:p>
          <a:p>
            <a:r>
              <a:rPr lang="en-US" dirty="0"/>
              <a:t>design, marketing, development, support, and operations teams.</a:t>
            </a:r>
          </a:p>
          <a:p>
            <a:r>
              <a:rPr lang="en-US" dirty="0"/>
              <a:t>• Develop a rough product plan — Clarify the risks and opportunities. This</a:t>
            </a:r>
          </a:p>
          <a:p>
            <a:r>
              <a:rPr lang="en-US" dirty="0"/>
              <a:t>helps validate whether you have the right resources and helps determine the</a:t>
            </a:r>
          </a:p>
          <a:p>
            <a:r>
              <a:rPr lang="en-US" dirty="0"/>
              <a:t>appropriate timelines for tasks and milestones</a:t>
            </a:r>
            <a:r>
              <a:rPr lang="en-US" dirty="0" smtClean="0"/>
              <a:t>.</a:t>
            </a:r>
          </a:p>
          <a:p>
            <a:r>
              <a:rPr lang="en-US" dirty="0"/>
              <a:t>• Define key success factors — Why is the product valuable to the company,</a:t>
            </a:r>
          </a:p>
          <a:p>
            <a:r>
              <a:rPr lang="en-US" dirty="0"/>
              <a:t>and how will you know you’ve succeeded? Define your specific success criteria</a:t>
            </a:r>
          </a:p>
          <a:p>
            <a:r>
              <a:rPr lang="en-US" dirty="0"/>
              <a:t>and validate these with stakeholders</a:t>
            </a:r>
            <a:r>
              <a:rPr lang="en-US" dirty="0" smtClean="0"/>
              <a:t>.</a:t>
            </a:r>
          </a:p>
          <a:p>
            <a:r>
              <a:rPr lang="en-US" dirty="0"/>
              <a:t>When speaking with stakeholders prior to the kickoff, it helps to break the ice and</a:t>
            </a:r>
          </a:p>
          <a:p>
            <a:r>
              <a:rPr lang="en-US" dirty="0"/>
              <a:t>then dive straight into the hard questions. What is the one thing that must be done</a:t>
            </a:r>
          </a:p>
          <a:p>
            <a:r>
              <a:rPr lang="en-US" dirty="0"/>
              <a:t>right to make the product worthwhile? What would exceed your wildest dreams?</a:t>
            </a:r>
          </a:p>
          <a:p>
            <a:r>
              <a:rPr lang="en-US" dirty="0"/>
              <a:t>Assure them that certain questions are ”off the record” so you can understand their</a:t>
            </a:r>
          </a:p>
          <a:p>
            <a:r>
              <a:rPr lang="en-US" dirty="0"/>
              <a:t>specific hopes and fears for the product. These stakeholder interviews also help to</a:t>
            </a:r>
          </a:p>
          <a:p>
            <a:r>
              <a:rPr lang="en-US" dirty="0"/>
              <a:t>accumulate a list of high level functional requirements</a:t>
            </a:r>
            <a:r>
              <a:rPr lang="en-US" dirty="0" smtClean="0"/>
              <a:t>.</a:t>
            </a:r>
          </a:p>
          <a:p>
            <a:r>
              <a:rPr lang="en-US" dirty="0"/>
              <a:t>For a detailed kickoff plan that covers everything from technical assumptions to</a:t>
            </a:r>
          </a:p>
          <a:p>
            <a:r>
              <a:rPr lang="en-US" dirty="0"/>
              <a:t>desired emotional states, you can check out this Pre-Kickoff Template.</a:t>
            </a:r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01-Oct-23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44629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</a:t>
            </a:r>
            <a:r>
              <a:rPr lang="en-US" sz="6000" dirty="0" smtClean="0">
                <a:solidFill>
                  <a:srgbClr val="FF0000"/>
                </a:solidFill>
                <a:latin typeface="Algerian" pitchFamily="82" charset="0"/>
              </a:rPr>
              <a:t>THANK YOU</a:t>
            </a:r>
            <a:endParaRPr lang="en-US" sz="60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2B472-122B-4BD8-856E-FB674B8BAEC4}" type="datetime1">
              <a:rPr lang="en-US" smtClean="0"/>
              <a:t>01-Oct-23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37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700">
        <p:split orient="vert"/>
        <p:sndAc>
          <p:stSnd>
            <p:snd r:embed="rId5" name="arrow.wav"/>
          </p:stSnd>
        </p:sndAc>
      </p:transition>
    </mc:Choice>
    <mc:Fallback xmlns="">
      <p:transition spd="slow" advTm="7700">
        <p:split orient="vert"/>
        <p:sndAc>
          <p:stSnd>
            <p:snd r:embed="rId7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531</Words>
  <Application>Microsoft Office PowerPoint</Application>
  <PresentationFormat>On-screen Show (4:3)</PresentationFormat>
  <Paragraphs>76</Paragraphs>
  <Slides>5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Algerian</vt:lpstr>
      <vt:lpstr>Arial</vt:lpstr>
      <vt:lpstr>Calibri</vt:lpstr>
      <vt:lpstr>Times New Roman</vt:lpstr>
      <vt:lpstr>Office Theme</vt:lpstr>
      <vt:lpstr>DR SNSRCAS, CBE Human Centered Design Thinking Fundamentals 21PCA204 I MCA  ODD SEM UNIT 1 The Kickoff Meeting-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 SNSRCAS, CBE MULTIMEDIA SYSTEM  UNIT I  WHAT IS MM SYSTEM</dc:title>
  <dc:creator>DELL 2021</dc:creator>
  <cp:lastModifiedBy>DELL 2021</cp:lastModifiedBy>
  <cp:revision>222</cp:revision>
  <dcterms:created xsi:type="dcterms:W3CDTF">2006-08-16T00:00:00Z</dcterms:created>
  <dcterms:modified xsi:type="dcterms:W3CDTF">2023-10-01T03:25:47Z</dcterms:modified>
</cp:coreProperties>
</file>